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1C0AC-2DAF-47A2-A1F1-07429DB231E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I-7CQp7LPAhWN8oMKHeJBDA0QjRwIBw&amp;url=https%3A%2F%2Fwww.studyblue.com%2Fnotes%2Fnote%2Fn%2Fantphy-2401-study-guide-2012-13-gargan-%2Fdeck%2F9721459&amp;psig=AFQjCNHRfp6GK5p3zBB7-A5N9Tav2K2s8g&amp;ust=147516045608229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O9tq1p7LPAhUM7YMKHRtNC3sQjRwIBw&amp;url=https%3A%2F%2Fwww.pinterest.com%2Fpin%2F73253931412282777%2F&amp;bvm=bv.134052249,d.amc&amp;psig=AFQjCNGPRBRI1aOH4354NjPKl5dXaMmlPA&amp;ust=147516053426111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arlalbert.edu/dwann/tissue_images/simple%20squamous%20epithel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825544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 rot="5115975">
            <a:off x="792512" y="2584585"/>
            <a:ext cx="287920" cy="326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5989109">
            <a:off x="408708" y="2581344"/>
            <a:ext cx="287920" cy="326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mple squamous epitheliu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596" y="3412773"/>
            <a:ext cx="5007747" cy="344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wc.maricopa.edu/class/bio201/Histology/3SimpCuboid_Cx1_400x_re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751" cy="6858000"/>
          </a:xfrm>
          <a:prstGeom prst="rect">
            <a:avLst/>
          </a:prstGeom>
          <a:noFill/>
        </p:spPr>
      </p:pic>
      <p:sp>
        <p:nvSpPr>
          <p:cNvPr id="3" name="Left-Right Arrow 2"/>
          <p:cNvSpPr/>
          <p:nvPr/>
        </p:nvSpPr>
        <p:spPr>
          <a:xfrm rot="19398713">
            <a:off x="5318783" y="1493204"/>
            <a:ext cx="5334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lcpages.clcillinois.edu/home/bio567/pages/newtissues/Simple%20columnar%20epithelium%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2400" cy="6858000"/>
          </a:xfrm>
          <a:prstGeom prst="rect">
            <a:avLst/>
          </a:prstGeom>
          <a:noFill/>
        </p:spPr>
      </p:pic>
      <p:sp>
        <p:nvSpPr>
          <p:cNvPr id="3" name="Left-Right Arrow 2"/>
          <p:cNvSpPr/>
          <p:nvPr/>
        </p:nvSpPr>
        <p:spPr>
          <a:xfrm>
            <a:off x="5105400" y="2743200"/>
            <a:ext cx="609600" cy="4084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 descr="http://www.technion.ac.il/~mdcourse/274203/slides/Epithelium/4-Simple%20Columnar%20Epithel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Left-Right Arrow 4"/>
          <p:cNvSpPr/>
          <p:nvPr/>
        </p:nvSpPr>
        <p:spPr>
          <a:xfrm rot="16200000">
            <a:off x="1156716" y="3034284"/>
            <a:ext cx="27432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lab.anhb.uwa.edu.au/mb140/corepages/nervous/Images/epen100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74080" cy="3733800"/>
          </a:xfrm>
          <a:prstGeom prst="rect">
            <a:avLst/>
          </a:prstGeom>
          <a:noFill/>
        </p:spPr>
      </p:pic>
      <p:sp>
        <p:nvSpPr>
          <p:cNvPr id="4" name="Up-Down Arrow 3"/>
          <p:cNvSpPr/>
          <p:nvPr/>
        </p:nvSpPr>
        <p:spPr>
          <a:xfrm>
            <a:off x="1219200" y="1295400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ext Box 2"/>
          <p:cNvSpPr txBox="1">
            <a:spLocks noChangeArrowheads="1" noChangeShapeType="1"/>
          </p:cNvSpPr>
          <p:nvPr/>
        </p:nvSpPr>
        <p:spPr bwMode="auto">
          <a:xfrm>
            <a:off x="5632450" y="6234113"/>
            <a:ext cx="3511550" cy="62865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Image result for simple columnar epitheliu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16" y="3048001"/>
            <a:ext cx="5310284" cy="379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p-Down Arrow 8"/>
          <p:cNvSpPr/>
          <p:nvPr/>
        </p:nvSpPr>
        <p:spPr>
          <a:xfrm rot="4864191">
            <a:off x="4706364" y="5053952"/>
            <a:ext cx="35197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ytochemistry.net/microanatomy/epithelia/trache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629400" cy="6809180"/>
          </a:xfrm>
          <a:prstGeom prst="rect">
            <a:avLst/>
          </a:prstGeom>
          <a:noFill/>
        </p:spPr>
      </p:pic>
      <p:sp>
        <p:nvSpPr>
          <p:cNvPr id="3" name="Left-Right Arrow 2"/>
          <p:cNvSpPr/>
          <p:nvPr/>
        </p:nvSpPr>
        <p:spPr>
          <a:xfrm rot="16200000">
            <a:off x="1918716" y="2272284"/>
            <a:ext cx="19812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lima.ohio-state.edu/biology/images/anatomy/Stratified%20squamous%20epithelium%204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341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91200" y="3352800"/>
            <a:ext cx="1676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earningtosavetheearth.com/wpimages/wp652d39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8" y="0"/>
            <a:ext cx="9124122" cy="6172200"/>
          </a:xfrm>
          <a:prstGeom prst="rect">
            <a:avLst/>
          </a:prstGeom>
          <a:noFill/>
        </p:spPr>
      </p:pic>
      <p:sp>
        <p:nvSpPr>
          <p:cNvPr id="3" name="Up-Down Arrow 2"/>
          <p:cNvSpPr/>
          <p:nvPr/>
        </p:nvSpPr>
        <p:spPr>
          <a:xfrm>
            <a:off x="2895600" y="914400"/>
            <a:ext cx="484632" cy="3657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2.yvcc.edu/histologyzoomer/HistologyTutorials/Bladder_400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-42153"/>
            <a:ext cx="7467600" cy="6900153"/>
          </a:xfrm>
          <a:prstGeom prst="rect">
            <a:avLst/>
          </a:prstGeom>
          <a:noFill/>
        </p:spPr>
      </p:pic>
      <p:sp>
        <p:nvSpPr>
          <p:cNvPr id="3" name="Left-Right Arrow 2"/>
          <p:cNvSpPr/>
          <p:nvPr/>
        </p:nvSpPr>
        <p:spPr>
          <a:xfrm rot="19759196">
            <a:off x="4889524" y="5086109"/>
            <a:ext cx="267365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ohlsej</dc:creator>
  <cp:lastModifiedBy>Jill Ohlsen</cp:lastModifiedBy>
  <cp:revision>9</cp:revision>
  <dcterms:created xsi:type="dcterms:W3CDTF">2010-09-22T12:26:54Z</dcterms:created>
  <dcterms:modified xsi:type="dcterms:W3CDTF">2016-09-28T19:29:20Z</dcterms:modified>
</cp:coreProperties>
</file>