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59" r:id="rId7"/>
    <p:sldId id="263" r:id="rId8"/>
    <p:sldId id="261" r:id="rId9"/>
    <p:sldId id="264" r:id="rId10"/>
  </p:sldIdLst>
  <p:sldSz cx="9144000" cy="6858000" type="screen4x3"/>
  <p:notesSz cx="6858000" cy="9144000"/>
  <p:custShowLst>
    <p:custShow name="Custom Show 1" id="0">
      <p:sldLst>
        <p:sld r:id="rId2"/>
        <p:sld r:id="rId3"/>
        <p:sld r:id="rId4"/>
        <p:sld r:id="rId5"/>
        <p:sld r:id="rId6"/>
        <p:sld r:id="rId7"/>
        <p:sld r:id="rId8"/>
        <p:sld r:id="rId9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1C0AC-2DAF-47A2-A1F1-07429DB231E1}" type="datetimeFigureOut">
              <a:rPr lang="en-US" smtClean="0"/>
              <a:pPr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6220-C026-4F8B-82D0-8E2ABA376E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carlalbert.edu/dwann/tissue_images/simple%20squamous%20epitheli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86800" cy="6825544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 rot="5115975">
            <a:off x="792512" y="2584585"/>
            <a:ext cx="287920" cy="326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5989109">
            <a:off x="408708" y="2581344"/>
            <a:ext cx="287920" cy="3262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638800" y="304800"/>
            <a:ext cx="31277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Simple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squamous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gwc.maricopa.edu/class/bio201/Histology/3SimpCuboid_Cx1_400x_re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9751" cy="6858000"/>
          </a:xfrm>
          <a:prstGeom prst="rect">
            <a:avLst/>
          </a:prstGeom>
          <a:noFill/>
        </p:spPr>
      </p:pic>
      <p:sp>
        <p:nvSpPr>
          <p:cNvPr id="3" name="Left-Right Arrow 2"/>
          <p:cNvSpPr/>
          <p:nvPr/>
        </p:nvSpPr>
        <p:spPr>
          <a:xfrm rot="19398713">
            <a:off x="5318783" y="1493204"/>
            <a:ext cx="5334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04800" y="241483"/>
            <a:ext cx="26436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Simple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cuboidal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clcpages.clcillinois.edu/home/bio567/pages/newtissues/Simple%20columnar%20epithelium%2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42400" cy="6858000"/>
          </a:xfrm>
          <a:prstGeom prst="rect">
            <a:avLst/>
          </a:prstGeom>
          <a:noFill/>
        </p:spPr>
      </p:pic>
      <p:sp>
        <p:nvSpPr>
          <p:cNvPr id="3" name="Left-Right Arrow 2"/>
          <p:cNvSpPr/>
          <p:nvPr/>
        </p:nvSpPr>
        <p:spPr>
          <a:xfrm>
            <a:off x="5105400" y="2743200"/>
            <a:ext cx="609600" cy="4084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4" descr="http://www.technion.ac.il/~mdcourse/274203/slides/Epithelium/4-Simple%20Columnar%20Epitheliu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Left-Right Arrow 4"/>
          <p:cNvSpPr/>
          <p:nvPr/>
        </p:nvSpPr>
        <p:spPr>
          <a:xfrm rot="16200000">
            <a:off x="1156716" y="3034284"/>
            <a:ext cx="2743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025991" y="150673"/>
            <a:ext cx="29079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Simple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columnar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www.lab.anhb.uwa.edu.au/mb140/corepages/nervous/Images/epen100h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974080" cy="3733800"/>
          </a:xfrm>
          <a:prstGeom prst="rect">
            <a:avLst/>
          </a:prstGeom>
          <a:noFill/>
        </p:spPr>
      </p:pic>
      <p:pic>
        <p:nvPicPr>
          <p:cNvPr id="6" name="Picture 6" descr="http://www.lab.anhb.uwa.edu.au/mb140/corepages/epithelia/images/duo043h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438400"/>
            <a:ext cx="4419600" cy="4419600"/>
          </a:xfrm>
          <a:prstGeom prst="rect">
            <a:avLst/>
          </a:prstGeom>
          <a:noFill/>
        </p:spPr>
      </p:pic>
      <p:sp>
        <p:nvSpPr>
          <p:cNvPr id="4" name="Up-Down Arrow 3"/>
          <p:cNvSpPr/>
          <p:nvPr/>
        </p:nvSpPr>
        <p:spPr>
          <a:xfrm>
            <a:off x="1219200" y="1295400"/>
            <a:ext cx="484632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Text Box 2"/>
          <p:cNvSpPr txBox="1">
            <a:spLocks noChangeArrowheads="1" noChangeShapeType="1"/>
          </p:cNvSpPr>
          <p:nvPr/>
        </p:nvSpPr>
        <p:spPr bwMode="auto">
          <a:xfrm>
            <a:off x="5632450" y="6234113"/>
            <a:ext cx="3511550" cy="628650"/>
          </a:xfrm>
          <a:prstGeom prst="rect">
            <a:avLst/>
          </a:prstGeom>
          <a:noFill/>
          <a:ln w="0" algn="in">
            <a:noFill/>
            <a:miter lim="800000"/>
            <a:headEnd/>
            <a:tailEnd/>
          </a:ln>
          <a:effectLst/>
        </p:spPr>
        <p:txBody>
          <a:bodyPr vert="horz" wrap="square" lIns="36195" tIns="36195" rIns="36195" bIns="36195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Up-Down Arrow 6"/>
          <p:cNvSpPr/>
          <p:nvPr/>
        </p:nvSpPr>
        <p:spPr>
          <a:xfrm>
            <a:off x="5257800" y="3048000"/>
            <a:ext cx="484632" cy="10668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5974080" y="30171"/>
            <a:ext cx="29079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Ciliated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imple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columnar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90079" y="4259996"/>
            <a:ext cx="347197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Nonciliated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imple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columnar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cytochemistry.net/microanatomy/epithelia/trache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6629400" cy="6809180"/>
          </a:xfrm>
          <a:prstGeom prst="rect">
            <a:avLst/>
          </a:prstGeom>
          <a:noFill/>
        </p:spPr>
      </p:pic>
      <p:sp>
        <p:nvSpPr>
          <p:cNvPr id="3" name="Left-Right Arrow 2"/>
          <p:cNvSpPr/>
          <p:nvPr/>
        </p:nvSpPr>
        <p:spPr>
          <a:xfrm rot="16200000">
            <a:off x="1918716" y="2272284"/>
            <a:ext cx="1981200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151632" y="4765687"/>
            <a:ext cx="48799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Pseudostratified</a:t>
            </a:r>
            <a:endParaRPr lang="en-US" sz="5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columnar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lima.ohio-state.edu/biology/images/anatomy/Stratified%20squamous%20epithelium%2040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3417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791200" y="3352800"/>
            <a:ext cx="16764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384813" y="4419600"/>
            <a:ext cx="475918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Non-keratinized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tratified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squamous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learningtosavetheearth.com/wpimages/wp652d39c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78" y="0"/>
            <a:ext cx="9124122" cy="6172200"/>
          </a:xfrm>
          <a:prstGeom prst="rect">
            <a:avLst/>
          </a:prstGeom>
          <a:noFill/>
        </p:spPr>
      </p:pic>
      <p:sp>
        <p:nvSpPr>
          <p:cNvPr id="3" name="Up-Down Arrow 2"/>
          <p:cNvSpPr/>
          <p:nvPr/>
        </p:nvSpPr>
        <p:spPr>
          <a:xfrm>
            <a:off x="2895600" y="914400"/>
            <a:ext cx="484632" cy="36576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64486" y="4419600"/>
            <a:ext cx="33998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Keratinized</a:t>
            </a:r>
          </a:p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tratified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squamous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52999" y="57880"/>
            <a:ext cx="35483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Transitional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Image result for transitional epithel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08" y="981210"/>
            <a:ext cx="8250222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Up-Down Arrow 3"/>
          <p:cNvSpPr/>
          <p:nvPr/>
        </p:nvSpPr>
        <p:spPr>
          <a:xfrm rot="2909513">
            <a:off x="2954399" y="3011715"/>
            <a:ext cx="484632" cy="839364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 Glandular epithelium 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689231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tn_gi1_D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308" y="3429000"/>
            <a:ext cx="4923692" cy="3429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57800" y="304800"/>
            <a:ext cx="30107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Glandular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22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  <vt:variant>
        <vt:lpstr>Custom Shows</vt:lpstr>
      </vt:variant>
      <vt:variant>
        <vt:i4>1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ohlsej</dc:creator>
  <cp:lastModifiedBy>Jill Ohlsen</cp:lastModifiedBy>
  <cp:revision>14</cp:revision>
  <dcterms:created xsi:type="dcterms:W3CDTF">2010-09-22T12:26:54Z</dcterms:created>
  <dcterms:modified xsi:type="dcterms:W3CDTF">2017-09-27T14:26:22Z</dcterms:modified>
</cp:coreProperties>
</file>