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49AD-5CFE-49AC-8305-32CBF77FA21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EBF6-BD26-480A-9D0C-77AE54205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1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49AD-5CFE-49AC-8305-32CBF77FA21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EBF6-BD26-480A-9D0C-77AE54205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49AD-5CFE-49AC-8305-32CBF77FA21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EBF6-BD26-480A-9D0C-77AE54205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1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49AD-5CFE-49AC-8305-32CBF77FA21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EBF6-BD26-480A-9D0C-77AE54205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8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49AD-5CFE-49AC-8305-32CBF77FA21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EBF6-BD26-480A-9D0C-77AE54205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4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49AD-5CFE-49AC-8305-32CBF77FA21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EBF6-BD26-480A-9D0C-77AE54205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4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49AD-5CFE-49AC-8305-32CBF77FA21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EBF6-BD26-480A-9D0C-77AE54205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8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49AD-5CFE-49AC-8305-32CBF77FA21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EBF6-BD26-480A-9D0C-77AE54205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0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49AD-5CFE-49AC-8305-32CBF77FA21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EBF6-BD26-480A-9D0C-77AE54205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4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49AD-5CFE-49AC-8305-32CBF77FA21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EBF6-BD26-480A-9D0C-77AE54205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9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49AD-5CFE-49AC-8305-32CBF77FA21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EBF6-BD26-480A-9D0C-77AE54205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4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B49AD-5CFE-49AC-8305-32CBF77FA216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FEBF6-BD26-480A-9D0C-77AE54205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8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1000"/>
            <a:ext cx="9169177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Active transport   12. Exocytosis		23. Metaphase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Anaphase	  13. Facilitated diffusion	24. Mitochondria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Cancer		  14. Filtration		25. Nucleus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Cell cycle		  15. Glycoprotein		26. Osmosis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Cells		  16. Golgi apparatus	27. Passive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Chloroplast	  17. Hypertonic		</a:t>
            </a:r>
            <a:r>
              <a:rPr lang="en-US" sz="2800" dirty="0"/>
              <a:t> </a:t>
            </a:r>
            <a:r>
              <a:rPr lang="en-US" sz="2800" dirty="0" smtClean="0"/>
              <a:t>      transport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Cholesterol	  18. Hypotonic		28. Peripheral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Differentiation	  19. Integral protein	</a:t>
            </a:r>
            <a:r>
              <a:rPr lang="en-US" sz="2800" dirty="0"/>
              <a:t> </a:t>
            </a:r>
            <a:r>
              <a:rPr lang="en-US" sz="2800" dirty="0" smtClean="0"/>
              <a:t>      protein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Diffusion		  20. Interphase		29. Peroxisome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Endocytosis	  21. Isotonic		30. Phospholipid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Endoplasmic	  22. Lysosome		31. Prophase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reticulum					32. Ribosome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				33. </a:t>
            </a:r>
            <a:r>
              <a:rPr lang="en-US" sz="2800" dirty="0" err="1" smtClean="0"/>
              <a:t>Telophase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80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unlabeled cel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6294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030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1" b="31999"/>
          <a:stretch/>
        </p:blipFill>
        <p:spPr bwMode="auto">
          <a:xfrm>
            <a:off x="685800" y="1295400"/>
            <a:ext cx="7620000" cy="3962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5800" y="762000"/>
            <a:ext cx="3733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hypertonic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3" b="29052"/>
          <a:stretch/>
        </p:blipFill>
        <p:spPr bwMode="auto">
          <a:xfrm>
            <a:off x="609600" y="1600200"/>
            <a:ext cx="7924800" cy="3200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8524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endocyto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14" y="228600"/>
            <a:ext cx="6280027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082" y="3505200"/>
            <a:ext cx="660979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013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cell 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85800"/>
            <a:ext cx="5613988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872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457" y="2895600"/>
            <a:ext cx="3226003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itosis phases unlabe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09550"/>
            <a:ext cx="8842908" cy="267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7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Ohlsen</dc:creator>
  <cp:lastModifiedBy>Jill Ohlsen</cp:lastModifiedBy>
  <cp:revision>7</cp:revision>
  <dcterms:created xsi:type="dcterms:W3CDTF">2017-09-21T12:59:00Z</dcterms:created>
  <dcterms:modified xsi:type="dcterms:W3CDTF">2017-09-21T15:34:50Z</dcterms:modified>
</cp:coreProperties>
</file>